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70" r:id="rId3"/>
    <p:sldId id="257" r:id="rId4"/>
    <p:sldId id="259" r:id="rId5"/>
    <p:sldId id="261" r:id="rId6"/>
    <p:sldId id="271" r:id="rId7"/>
    <p:sldId id="272" r:id="rId8"/>
    <p:sldId id="273" r:id="rId9"/>
    <p:sldId id="275" r:id="rId10"/>
    <p:sldId id="280" r:id="rId11"/>
    <p:sldId id="279" r:id="rId12"/>
    <p:sldId id="278" r:id="rId13"/>
    <p:sldId id="281" r:id="rId14"/>
    <p:sldId id="288" r:id="rId15"/>
    <p:sldId id="282" r:id="rId16"/>
    <p:sldId id="276" r:id="rId17"/>
    <p:sldId id="277" r:id="rId18"/>
    <p:sldId id="283" r:id="rId19"/>
    <p:sldId id="286" r:id="rId20"/>
    <p:sldId id="285" r:id="rId21"/>
    <p:sldId id="287" r:id="rId22"/>
    <p:sldId id="264" r:id="rId23"/>
    <p:sldId id="269" r:id="rId24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9" autoAdjust="0"/>
    <p:restoredTop sz="78586" autoAdjust="0"/>
  </p:normalViewPr>
  <p:slideViewPr>
    <p:cSldViewPr snapToGrid="0">
      <p:cViewPr varScale="1">
        <p:scale>
          <a:sx n="88" d="100"/>
          <a:sy n="88" d="100"/>
        </p:scale>
        <p:origin x="631" y="5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062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78FC95-7687-4936-B356-C99472816EC6}" type="datetimeFigureOut">
              <a:rPr lang="sk-SK" smtClean="0"/>
              <a:t>27. 4. 2024</a:t>
            </a:fld>
            <a:endParaRPr lang="sk-SK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718C61-028C-4B62-904D-AF06C416AFC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60533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b="1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Recuva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Široko používaný a ľahko ovládateľný nástroj s pokročilými možnosťami skenovania pre rôzne typy súborov. (Windows)</a:t>
            </a:r>
          </a:p>
          <a:p>
            <a:r>
              <a:rPr lang="sk-SK" b="1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PhotoRec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Špecializovaný na obnovenie stratených obrázkov a multimediálnych súborov z rôznych úložných zariadení. (</a:t>
            </a:r>
            <a:r>
              <a:rPr lang="sk-SK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Crossplatform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)</a:t>
            </a:r>
          </a:p>
          <a:p>
            <a:r>
              <a:rPr lang="sk-SK" b="1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TestDisk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Nielen obnovuje vymazané súbory, ale tiež pomáha opraviť tabuľku oddielov a 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boot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sektory. (</a:t>
            </a:r>
            <a:r>
              <a:rPr lang="sk-SK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Crossplatform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)</a:t>
            </a:r>
          </a:p>
          <a:p>
            <a:r>
              <a:rPr lang="sk-SK" b="1" i="0" u="sng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Poznámka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 </a:t>
            </a:r>
            <a:r>
              <a:rPr lang="sk-SK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PhotoRec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aj </a:t>
            </a:r>
            <a:r>
              <a:rPr lang="sk-SK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Testdisk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sú od rovnakého vývojára</a:t>
            </a:r>
          </a:p>
          <a:p>
            <a:r>
              <a:rPr lang="sk-SK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Disk </a:t>
            </a:r>
            <a:r>
              <a:rPr lang="sk-SK" b="1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Drill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(Windows a </a:t>
            </a:r>
            <a:r>
              <a:rPr lang="sk-SK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MacOS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)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3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8653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Analyse</a:t>
            </a:r>
            <a:r>
              <a:rPr lang="sk-SK" dirty="0"/>
              <a:t> pre </a:t>
            </a:r>
            <a:r>
              <a:rPr lang="en-US" dirty="0" err="1"/>
              <a:t>obnovu</a:t>
            </a:r>
            <a:r>
              <a:rPr lang="en-US" dirty="0"/>
              <a:t> </a:t>
            </a:r>
            <a:r>
              <a:rPr lang="sk-SK" dirty="0" err="1"/>
              <a:t>partici</a:t>
            </a:r>
            <a:r>
              <a:rPr lang="en-US" dirty="0" err="1"/>
              <a:t>i</a:t>
            </a:r>
            <a:endParaRPr lang="sk-SK" dirty="0"/>
          </a:p>
          <a:p>
            <a:r>
              <a:rPr lang="sk-SK" dirty="0" err="1"/>
              <a:t>Advanced</a:t>
            </a:r>
            <a:r>
              <a:rPr lang="sk-SK" dirty="0"/>
              <a:t> pre </a:t>
            </a:r>
            <a:r>
              <a:rPr lang="en-US" dirty="0" err="1"/>
              <a:t>pracu</a:t>
            </a:r>
            <a:r>
              <a:rPr lang="en-US" dirty="0"/>
              <a:t> so </a:t>
            </a:r>
            <a:r>
              <a:rPr lang="en-US" dirty="0" err="1"/>
              <a:t>suborovym</a:t>
            </a:r>
            <a:r>
              <a:rPr lang="en-US" dirty="0"/>
              <a:t> </a:t>
            </a:r>
            <a:r>
              <a:rPr lang="en-US" dirty="0" err="1"/>
              <a:t>systemom</a:t>
            </a:r>
            <a:r>
              <a:rPr lang="en-US" dirty="0"/>
              <a:t>, </a:t>
            </a:r>
            <a:r>
              <a:rPr lang="en-US" dirty="0" err="1"/>
              <a:t>obnovenie</a:t>
            </a:r>
            <a:r>
              <a:rPr lang="en-US" dirty="0"/>
              <a:t> </a:t>
            </a:r>
            <a:r>
              <a:rPr lang="en-US" dirty="0" err="1"/>
              <a:t>suborov</a:t>
            </a:r>
            <a:r>
              <a:rPr lang="en-US" dirty="0"/>
              <a:t> a </a:t>
            </a:r>
            <a:r>
              <a:rPr lang="en-US" dirty="0" err="1"/>
              <a:t>podobne</a:t>
            </a:r>
            <a:endParaRPr lang="sk-SK" dirty="0"/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12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11694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Undelete</a:t>
            </a:r>
            <a:r>
              <a:rPr lang="sk-SK" dirty="0"/>
              <a:t> / list pre </a:t>
            </a:r>
            <a:r>
              <a:rPr lang="en-US" dirty="0" err="1"/>
              <a:t>zobrazenie</a:t>
            </a:r>
            <a:r>
              <a:rPr lang="en-US" dirty="0"/>
              <a:t> </a:t>
            </a:r>
            <a:r>
              <a:rPr lang="en-US" dirty="0" err="1"/>
              <a:t>suborov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13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946996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Zobrazenie</a:t>
            </a:r>
            <a:r>
              <a:rPr lang="en-US" dirty="0"/>
              <a:t> </a:t>
            </a:r>
            <a:r>
              <a:rPr lang="en-US" dirty="0" err="1"/>
              <a:t>suborov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particii</a:t>
            </a:r>
            <a:r>
              <a:rPr lang="en-US" dirty="0"/>
              <a:t>, ked 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zmazane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14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065456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Vypnutie</a:t>
            </a:r>
            <a:r>
              <a:rPr lang="en-US" dirty="0"/>
              <a:t> </a:t>
            </a:r>
            <a:r>
              <a:rPr lang="en-US" dirty="0" err="1"/>
              <a:t>nastroja</a:t>
            </a:r>
            <a:r>
              <a:rPr lang="en-US" dirty="0"/>
              <a:t>, </a:t>
            </a:r>
            <a:r>
              <a:rPr lang="en-US" dirty="0" err="1"/>
              <a:t>nasledne</a:t>
            </a:r>
            <a:r>
              <a:rPr lang="en-US" dirty="0"/>
              <a:t> </a:t>
            </a:r>
            <a:r>
              <a:rPr lang="en-US" dirty="0" err="1"/>
              <a:t>vymazanie</a:t>
            </a:r>
            <a:r>
              <a:rPr lang="en-US" dirty="0"/>
              <a:t> </a:t>
            </a:r>
            <a:r>
              <a:rPr lang="en-US" dirty="0" err="1"/>
              <a:t>suborov</a:t>
            </a:r>
            <a:r>
              <a:rPr lang="en-US" dirty="0"/>
              <a:t> a </a:t>
            </a:r>
            <a:r>
              <a:rPr lang="en-US" dirty="0" err="1"/>
              <a:t>vymazanie</a:t>
            </a:r>
            <a:r>
              <a:rPr lang="en-US" dirty="0"/>
              <a:t> ich </a:t>
            </a:r>
            <a:r>
              <a:rPr lang="en-US" dirty="0" err="1"/>
              <a:t>aj</a:t>
            </a:r>
            <a:r>
              <a:rPr lang="en-US" dirty="0"/>
              <a:t> z ko</a:t>
            </a:r>
            <a:r>
              <a:rPr lang="sk-SK" dirty="0" err="1"/>
              <a:t>ša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15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3778102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Spustenie</a:t>
            </a:r>
            <a:r>
              <a:rPr lang="en-US" dirty="0"/>
              <a:t> </a:t>
            </a:r>
            <a:r>
              <a:rPr lang="en-US" dirty="0" err="1"/>
              <a:t>nastroja</a:t>
            </a:r>
            <a:r>
              <a:rPr lang="en-US" dirty="0"/>
              <a:t> </a:t>
            </a:r>
            <a:r>
              <a:rPr lang="en-US" dirty="0" err="1"/>
              <a:t>zasa</a:t>
            </a:r>
            <a:r>
              <a:rPr lang="en-US" dirty="0"/>
              <a:t>, </a:t>
            </a:r>
            <a:r>
              <a:rPr lang="en-US" dirty="0" err="1"/>
              <a:t>vidime</a:t>
            </a:r>
            <a:r>
              <a:rPr lang="en-US" dirty="0"/>
              <a:t> ze </a:t>
            </a:r>
            <a:r>
              <a:rPr lang="en-US" dirty="0" err="1"/>
              <a:t>vymazany</a:t>
            </a:r>
            <a:r>
              <a:rPr lang="en-US" dirty="0"/>
              <a:t> </a:t>
            </a:r>
            <a:r>
              <a:rPr lang="en-US" dirty="0" err="1"/>
              <a:t>subor</a:t>
            </a:r>
            <a:r>
              <a:rPr lang="en-US" dirty="0"/>
              <a:t> je </a:t>
            </a:r>
            <a:r>
              <a:rPr lang="en-US" dirty="0" err="1"/>
              <a:t>oznaceny</a:t>
            </a:r>
            <a:r>
              <a:rPr lang="en-US" dirty="0"/>
              <a:t> </a:t>
            </a:r>
            <a:r>
              <a:rPr lang="en-US" dirty="0" err="1"/>
              <a:t>cervenou</a:t>
            </a:r>
            <a:r>
              <a:rPr lang="en-US" dirty="0"/>
              <a:t> </a:t>
            </a:r>
            <a:r>
              <a:rPr lang="en-US" dirty="0" err="1"/>
              <a:t>farbou</a:t>
            </a:r>
            <a:r>
              <a:rPr lang="en-US" dirty="0"/>
              <a:t> (</a:t>
            </a:r>
            <a:r>
              <a:rPr lang="en-US" dirty="0" err="1"/>
              <a:t>pozostatok</a:t>
            </a:r>
            <a:r>
              <a:rPr lang="en-US" dirty="0"/>
              <a:t> </a:t>
            </a:r>
            <a:r>
              <a:rPr lang="en-US" dirty="0" err="1"/>
              <a:t>zaznamu</a:t>
            </a:r>
            <a:r>
              <a:rPr lang="en-US" dirty="0"/>
              <a:t>)</a:t>
            </a:r>
          </a:p>
          <a:p>
            <a:r>
              <a:rPr lang="en-US" dirty="0" err="1"/>
              <a:t>Vyberieme</a:t>
            </a:r>
            <a:r>
              <a:rPr lang="en-US" dirty="0"/>
              <a:t> ho </a:t>
            </a:r>
            <a:r>
              <a:rPr lang="en-US" dirty="0" err="1"/>
              <a:t>pomocou</a:t>
            </a:r>
            <a:r>
              <a:rPr lang="en-US" dirty="0"/>
              <a:t> </a:t>
            </a:r>
            <a:r>
              <a:rPr lang="en-US" dirty="0" err="1"/>
              <a:t>maleho</a:t>
            </a:r>
            <a:r>
              <a:rPr lang="en-US" dirty="0"/>
              <a:t> ‘c’ a </a:t>
            </a:r>
            <a:r>
              <a:rPr lang="en-US" dirty="0" err="1"/>
              <a:t>nasledne</a:t>
            </a:r>
            <a:r>
              <a:rPr lang="en-US" dirty="0"/>
              <a:t> ho </a:t>
            </a:r>
            <a:r>
              <a:rPr lang="en-US" dirty="0" err="1"/>
              <a:t>ulozime</a:t>
            </a:r>
            <a:r>
              <a:rPr lang="en-US" dirty="0"/>
              <a:t> </a:t>
            </a:r>
            <a:r>
              <a:rPr lang="en-US" dirty="0" err="1"/>
              <a:t>kde</a:t>
            </a:r>
            <a:r>
              <a:rPr lang="en-US" dirty="0"/>
              <a:t> </a:t>
            </a:r>
            <a:r>
              <a:rPr lang="en-US" dirty="0" err="1"/>
              <a:t>chceme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disk z </a:t>
            </a:r>
            <a:r>
              <a:rPr lang="en-US" dirty="0" err="1"/>
              <a:t>ktoreho</a:t>
            </a:r>
            <a:r>
              <a:rPr lang="en-US" dirty="0"/>
              <a:t> </a:t>
            </a:r>
            <a:r>
              <a:rPr lang="en-US" dirty="0" err="1"/>
              <a:t>bezi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operacny</a:t>
            </a:r>
            <a:r>
              <a:rPr lang="en-US" dirty="0"/>
              <a:t> system </a:t>
            </a:r>
            <a:r>
              <a:rPr lang="en-US" dirty="0" err="1"/>
              <a:t>pomocout</a:t>
            </a:r>
            <a:r>
              <a:rPr lang="en-US" dirty="0"/>
              <a:t> </a:t>
            </a:r>
            <a:r>
              <a:rPr lang="en-US" dirty="0" err="1"/>
              <a:t>velkovo</a:t>
            </a:r>
            <a:r>
              <a:rPr lang="en-US" dirty="0"/>
              <a:t> ‘C’</a:t>
            </a:r>
          </a:p>
          <a:p>
            <a:endParaRPr lang="en-US" dirty="0"/>
          </a:p>
          <a:p>
            <a:r>
              <a:rPr lang="en-US" dirty="0"/>
              <a:t>Fat32, </a:t>
            </a:r>
            <a:r>
              <a:rPr lang="en-US" dirty="0" err="1"/>
              <a:t>exfat</a:t>
            </a:r>
            <a:r>
              <a:rPr lang="en-US" dirty="0"/>
              <a:t>- OK, dalo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pozriet</a:t>
            </a:r>
            <a:r>
              <a:rPr lang="en-US" dirty="0"/>
              <a:t> </a:t>
            </a:r>
            <a:r>
              <a:rPr lang="en-US" dirty="0" err="1"/>
              <a:t>zase</a:t>
            </a:r>
            <a:r>
              <a:rPr lang="en-US" dirty="0"/>
              <a:t> </a:t>
            </a:r>
            <a:r>
              <a:rPr lang="en-US" dirty="0" err="1"/>
              <a:t>obrazky</a:t>
            </a:r>
            <a:endParaRPr lang="en-US" dirty="0"/>
          </a:p>
          <a:p>
            <a:r>
              <a:rPr lang="en-US" dirty="0" err="1"/>
              <a:t>Ntfs</a:t>
            </a:r>
            <a:r>
              <a:rPr lang="en-US" dirty="0"/>
              <a:t> – damaged OS </a:t>
            </a:r>
            <a:r>
              <a:rPr lang="en-US" dirty="0" err="1"/>
              <a:t>pise</a:t>
            </a:r>
            <a:r>
              <a:rPr lang="en-US" dirty="0"/>
              <a:t>, </a:t>
            </a:r>
            <a:r>
              <a:rPr lang="en-US" dirty="0" err="1"/>
              <a:t>potom</a:t>
            </a:r>
            <a:r>
              <a:rPr lang="en-US" dirty="0"/>
              <a:t> ked ho </a:t>
            </a:r>
            <a:r>
              <a:rPr lang="en-US" dirty="0" err="1"/>
              <a:t>opravime</a:t>
            </a:r>
            <a:r>
              <a:rPr lang="en-US" dirty="0"/>
              <a:t> </a:t>
            </a:r>
            <a:r>
              <a:rPr lang="en-US" dirty="0" err="1"/>
              <a:t>cez</a:t>
            </a:r>
            <a:r>
              <a:rPr lang="en-US" dirty="0"/>
              <a:t> analyze a dame reboot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to </a:t>
            </a:r>
            <a:r>
              <a:rPr lang="en-US" dirty="0" err="1"/>
              <a:t>fixne</a:t>
            </a:r>
            <a:r>
              <a:rPr lang="en-US" dirty="0"/>
              <a:t> a </a:t>
            </a:r>
            <a:r>
              <a:rPr lang="en-US" dirty="0" err="1"/>
              <a:t>obnovime</a:t>
            </a:r>
            <a:r>
              <a:rPr lang="en-US" dirty="0"/>
              <a:t> to </a:t>
            </a:r>
            <a:r>
              <a:rPr lang="en-US" dirty="0" err="1"/>
              <a:t>cez</a:t>
            </a:r>
            <a:r>
              <a:rPr lang="en-US" dirty="0"/>
              <a:t> </a:t>
            </a:r>
            <a:r>
              <a:rPr lang="en-US" dirty="0" err="1"/>
              <a:t>inode</a:t>
            </a:r>
            <a:r>
              <a:rPr lang="en-US" dirty="0"/>
              <a:t> </a:t>
            </a:r>
            <a:r>
              <a:rPr lang="en-US" dirty="0" err="1"/>
              <a:t>kde</a:t>
            </a:r>
            <a:r>
              <a:rPr lang="en-US" dirty="0"/>
              <a:t> to </a:t>
            </a:r>
            <a:r>
              <a:rPr lang="en-US" dirty="0" err="1"/>
              <a:t>potom</a:t>
            </a:r>
            <a:r>
              <a:rPr lang="en-US" dirty="0"/>
              <a:t> </a:t>
            </a:r>
            <a:r>
              <a:rPr lang="en-US" dirty="0" err="1"/>
              <a:t>musime</a:t>
            </a:r>
            <a:r>
              <a:rPr lang="en-US" dirty="0"/>
              <a:t> </a:t>
            </a:r>
            <a:r>
              <a:rPr lang="en-US" dirty="0" err="1"/>
              <a:t>premenovat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.</a:t>
            </a:r>
            <a:r>
              <a:rPr lang="en-US" dirty="0" err="1"/>
              <a:t>png</a:t>
            </a:r>
            <a:r>
              <a:rPr lang="en-US" dirty="0"/>
              <a:t> a </a:t>
            </a:r>
            <a:r>
              <a:rPr lang="en-US" dirty="0" err="1"/>
              <a:t>mozeme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ho </a:t>
            </a:r>
            <a:r>
              <a:rPr lang="en-US" dirty="0" err="1"/>
              <a:t>prezriet</a:t>
            </a:r>
            <a:r>
              <a:rPr lang="en-US" dirty="0"/>
              <a:t> (</a:t>
            </a:r>
            <a:r>
              <a:rPr lang="en-US" dirty="0" err="1"/>
              <a:t>este</a:t>
            </a:r>
            <a:r>
              <a:rPr lang="en-US" dirty="0"/>
              <a:t> tam </a:t>
            </a:r>
            <a:r>
              <a:rPr lang="en-US" dirty="0" err="1"/>
              <a:t>treba</a:t>
            </a:r>
            <a:r>
              <a:rPr lang="en-US" dirty="0"/>
              <a:t> </a:t>
            </a:r>
            <a:r>
              <a:rPr lang="en-US" dirty="0" err="1"/>
              <a:t>zmenit</a:t>
            </a:r>
            <a:r>
              <a:rPr lang="en-US" dirty="0"/>
              <a:t> </a:t>
            </a:r>
            <a:r>
              <a:rPr lang="en-US" dirty="0" err="1"/>
              <a:t>aj</a:t>
            </a:r>
            <a:r>
              <a:rPr lang="en-US" dirty="0"/>
              <a:t> ownership z root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usera</a:t>
            </a:r>
            <a:r>
              <a:rPr lang="en-US" dirty="0"/>
              <a:t> aby </a:t>
            </a:r>
            <a:r>
              <a:rPr lang="en-US" dirty="0" err="1"/>
              <a:t>sme</a:t>
            </a:r>
            <a:r>
              <a:rPr lang="en-US" dirty="0"/>
              <a:t> </a:t>
            </a:r>
            <a:r>
              <a:rPr lang="en-US" dirty="0" err="1"/>
              <a:t>ti</a:t>
            </a:r>
            <a:r>
              <a:rPr lang="en-US" dirty="0"/>
              <a:t> to </a:t>
            </a:r>
            <a:r>
              <a:rPr lang="en-US" dirty="0" err="1"/>
              <a:t>mohli</a:t>
            </a:r>
            <a:r>
              <a:rPr lang="en-US" dirty="0"/>
              <a:t> </a:t>
            </a:r>
            <a:r>
              <a:rPr lang="en-US" dirty="0" err="1"/>
              <a:t>pozriet</a:t>
            </a:r>
            <a:r>
              <a:rPr lang="en-US" dirty="0"/>
              <a:t>)</a:t>
            </a:r>
          </a:p>
          <a:p>
            <a:r>
              <a:rPr lang="en-US" dirty="0"/>
              <a:t>Ext4 – po </a:t>
            </a:r>
            <a:r>
              <a:rPr lang="en-US" dirty="0" err="1"/>
              <a:t>precitani</a:t>
            </a:r>
            <a:r>
              <a:rPr lang="en-US" dirty="0"/>
              <a:t> </a:t>
            </a:r>
            <a:r>
              <a:rPr lang="en-US" dirty="0" err="1"/>
              <a:t>dokumentacie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zistil</a:t>
            </a:r>
            <a:r>
              <a:rPr lang="en-US" dirty="0"/>
              <a:t> ze to </a:t>
            </a:r>
            <a:r>
              <a:rPr lang="en-US" dirty="0" err="1"/>
              <a:t>podporuje</a:t>
            </a:r>
            <a:r>
              <a:rPr lang="en-US" dirty="0"/>
              <a:t> </a:t>
            </a:r>
            <a:r>
              <a:rPr lang="en-US" dirty="0" err="1"/>
              <a:t>iba</a:t>
            </a:r>
            <a:r>
              <a:rPr lang="en-US" dirty="0"/>
              <a:t> ext2 ale ked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neskor</a:t>
            </a:r>
            <a:r>
              <a:rPr lang="en-US" dirty="0"/>
              <a:t> </a:t>
            </a:r>
            <a:r>
              <a:rPr lang="en-US" dirty="0" err="1"/>
              <a:t>skusal</a:t>
            </a:r>
            <a:r>
              <a:rPr lang="en-US" dirty="0"/>
              <a:t> ext2 </a:t>
            </a:r>
            <a:r>
              <a:rPr lang="en-US" dirty="0" err="1"/>
              <a:t>tak</a:t>
            </a:r>
            <a:r>
              <a:rPr lang="en-US" dirty="0"/>
              <a:t> mi to </a:t>
            </a:r>
            <a:r>
              <a:rPr lang="en-US" dirty="0" err="1"/>
              <a:t>neislo</a:t>
            </a:r>
            <a:r>
              <a:rPr lang="en-US" dirty="0"/>
              <a:t> ani ked </a:t>
            </a:r>
            <a:r>
              <a:rPr lang="en-US" dirty="0" err="1"/>
              <a:t>som</a:t>
            </a:r>
            <a:r>
              <a:rPr lang="en-US" dirty="0"/>
              <a:t> mal </a:t>
            </a:r>
            <a:r>
              <a:rPr lang="en-US" dirty="0" err="1"/>
              <a:t>iba</a:t>
            </a:r>
            <a:r>
              <a:rPr lang="en-US" dirty="0"/>
              <a:t> </a:t>
            </a:r>
            <a:r>
              <a:rPr lang="en-US" dirty="0" err="1"/>
              <a:t>jednu</a:t>
            </a:r>
            <a:r>
              <a:rPr lang="en-US" dirty="0"/>
              <a:t> </a:t>
            </a:r>
            <a:r>
              <a:rPr lang="en-US" dirty="0" err="1"/>
              <a:t>particiu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disku</a:t>
            </a:r>
            <a:endParaRPr lang="en-US" dirty="0"/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16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9137362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Nasledne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stiahol</a:t>
            </a:r>
            <a:r>
              <a:rPr lang="en-US" dirty="0"/>
              <a:t> </a:t>
            </a:r>
            <a:r>
              <a:rPr lang="en-US" dirty="0" err="1"/>
              <a:t>iny</a:t>
            </a:r>
            <a:r>
              <a:rPr lang="en-US" dirty="0"/>
              <a:t> </a:t>
            </a:r>
            <a:r>
              <a:rPr lang="en-US" dirty="0" err="1"/>
              <a:t>obrazok</a:t>
            </a:r>
            <a:r>
              <a:rPr lang="en-US" dirty="0"/>
              <a:t> z NASA (JWST) </a:t>
            </a:r>
            <a:r>
              <a:rPr lang="en-US" dirty="0" err="1"/>
              <a:t>ktory</a:t>
            </a:r>
            <a:r>
              <a:rPr lang="en-US" dirty="0"/>
              <a:t> mal 172MB dal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disky</a:t>
            </a:r>
            <a:r>
              <a:rPr lang="en-US" dirty="0"/>
              <a:t> </a:t>
            </a:r>
            <a:r>
              <a:rPr lang="en-US" dirty="0" err="1"/>
              <a:t>potom</a:t>
            </a:r>
            <a:r>
              <a:rPr lang="en-US" dirty="0"/>
              <a:t> </a:t>
            </a:r>
            <a:r>
              <a:rPr lang="en-US" dirty="0" err="1"/>
              <a:t>vymazal</a:t>
            </a:r>
            <a:r>
              <a:rPr lang="en-US" dirty="0"/>
              <a:t> ale </a:t>
            </a:r>
            <a:r>
              <a:rPr lang="en-US" dirty="0" err="1"/>
              <a:t>potom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tam </a:t>
            </a:r>
            <a:r>
              <a:rPr lang="en-US" dirty="0" err="1"/>
              <a:t>nahral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textovy</a:t>
            </a:r>
            <a:r>
              <a:rPr lang="en-US" dirty="0"/>
              <a:t> </a:t>
            </a:r>
            <a:r>
              <a:rPr lang="en-US" dirty="0" err="1"/>
              <a:t>subor</a:t>
            </a:r>
            <a:r>
              <a:rPr lang="en-US" dirty="0"/>
              <a:t> </a:t>
            </a:r>
            <a:r>
              <a:rPr lang="en-US" dirty="0" err="1"/>
              <a:t>ktory</a:t>
            </a:r>
            <a:r>
              <a:rPr lang="en-US" dirty="0"/>
              <a:t> mal 150MB aby </a:t>
            </a:r>
            <a:r>
              <a:rPr lang="en-US" dirty="0" err="1"/>
              <a:t>prepisal</a:t>
            </a:r>
            <a:r>
              <a:rPr lang="en-US" dirty="0"/>
              <a:t> data o </a:t>
            </a:r>
            <a:r>
              <a:rPr lang="en-US" dirty="0" err="1"/>
              <a:t>obrazku</a:t>
            </a:r>
            <a:r>
              <a:rPr lang="en-US" dirty="0"/>
              <a:t> a ked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pokusal</a:t>
            </a:r>
            <a:r>
              <a:rPr lang="en-US" dirty="0"/>
              <a:t> </a:t>
            </a:r>
            <a:r>
              <a:rPr lang="en-US" dirty="0" err="1"/>
              <a:t>obnovit</a:t>
            </a:r>
            <a:r>
              <a:rPr lang="en-US" dirty="0"/>
              <a:t> </a:t>
            </a:r>
            <a:r>
              <a:rPr lang="en-US" dirty="0" err="1"/>
              <a:t>obrazok</a:t>
            </a:r>
            <a:r>
              <a:rPr lang="en-US" dirty="0"/>
              <a:t>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sice</a:t>
            </a:r>
            <a:r>
              <a:rPr lang="en-US" dirty="0"/>
              <a:t> </a:t>
            </a:r>
            <a:r>
              <a:rPr lang="en-US" dirty="0" err="1"/>
              <a:t>nasiel</a:t>
            </a:r>
            <a:r>
              <a:rPr lang="en-US" dirty="0"/>
              <a:t> </a:t>
            </a:r>
            <a:r>
              <a:rPr lang="en-US" dirty="0" err="1"/>
              <a:t>jeho</a:t>
            </a:r>
            <a:r>
              <a:rPr lang="en-US" dirty="0"/>
              <a:t> </a:t>
            </a:r>
            <a:r>
              <a:rPr lang="en-US" dirty="0" err="1"/>
              <a:t>zaznam</a:t>
            </a:r>
            <a:r>
              <a:rPr lang="en-US" dirty="0"/>
              <a:t> ale ked </a:t>
            </a:r>
            <a:r>
              <a:rPr lang="en-US" dirty="0" err="1"/>
              <a:t>som</a:t>
            </a:r>
            <a:r>
              <a:rPr lang="en-US" dirty="0"/>
              <a:t> ho </a:t>
            </a:r>
            <a:r>
              <a:rPr lang="en-US" dirty="0" err="1"/>
              <a:t>obnovil</a:t>
            </a:r>
            <a:r>
              <a:rPr lang="en-US" dirty="0"/>
              <a:t>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jeho</a:t>
            </a:r>
            <a:r>
              <a:rPr lang="en-US" dirty="0"/>
              <a:t> </a:t>
            </a:r>
            <a:r>
              <a:rPr lang="en-US" dirty="0" err="1"/>
              <a:t>zaciatok</a:t>
            </a:r>
            <a:r>
              <a:rPr lang="en-US" dirty="0"/>
              <a:t> </a:t>
            </a:r>
            <a:r>
              <a:rPr lang="en-US" dirty="0" err="1"/>
              <a:t>bol</a:t>
            </a:r>
            <a:r>
              <a:rPr lang="en-US" dirty="0"/>
              <a:t> </a:t>
            </a:r>
            <a:r>
              <a:rPr lang="en-US" dirty="0" err="1"/>
              <a:t>prepisany</a:t>
            </a:r>
            <a:r>
              <a:rPr lang="en-US" dirty="0"/>
              <a:t> </a:t>
            </a:r>
            <a:r>
              <a:rPr lang="en-US" dirty="0" err="1"/>
              <a:t>textovym</a:t>
            </a:r>
            <a:r>
              <a:rPr lang="en-US" dirty="0"/>
              <a:t> </a:t>
            </a:r>
            <a:r>
              <a:rPr lang="en-US" dirty="0" err="1"/>
              <a:t>suborom</a:t>
            </a:r>
            <a:r>
              <a:rPr lang="en-US" dirty="0"/>
              <a:t> </a:t>
            </a:r>
            <a:r>
              <a:rPr lang="en-US" dirty="0" err="1"/>
              <a:t>tym</a:t>
            </a:r>
            <a:r>
              <a:rPr lang="en-US" dirty="0"/>
              <a:t> </a:t>
            </a:r>
            <a:r>
              <a:rPr lang="en-US" dirty="0" err="1"/>
              <a:t>padol</a:t>
            </a:r>
            <a:r>
              <a:rPr lang="en-US" dirty="0"/>
              <a:t> </a:t>
            </a:r>
            <a:r>
              <a:rPr lang="en-US" dirty="0" err="1"/>
              <a:t>sme</a:t>
            </a:r>
            <a:r>
              <a:rPr lang="en-US" dirty="0"/>
              <a:t> o </a:t>
            </a:r>
            <a:r>
              <a:rPr lang="en-US" dirty="0" err="1"/>
              <a:t>neho</a:t>
            </a:r>
            <a:r>
              <a:rPr lang="en-US" dirty="0"/>
              <a:t> </a:t>
            </a:r>
            <a:r>
              <a:rPr lang="en-US" dirty="0" err="1"/>
              <a:t>prisli</a:t>
            </a:r>
            <a:r>
              <a:rPr lang="en-US" dirty="0"/>
              <a:t> </a:t>
            </a:r>
            <a:r>
              <a:rPr lang="en-US" dirty="0" err="1"/>
              <a:t>pretoze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nedal</a:t>
            </a:r>
            <a:r>
              <a:rPr lang="en-US" dirty="0"/>
              <a:t> </a:t>
            </a:r>
            <a:r>
              <a:rPr lang="en-US" dirty="0" err="1"/>
              <a:t>prezerat</a:t>
            </a:r>
            <a:endParaRPr lang="en-US" dirty="0"/>
          </a:p>
          <a:p>
            <a:r>
              <a:rPr lang="en-US" dirty="0" err="1"/>
              <a:t>Vizualizoval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to </a:t>
            </a:r>
            <a:r>
              <a:rPr lang="en-US" dirty="0" err="1"/>
              <a:t>pomocou</a:t>
            </a:r>
            <a:r>
              <a:rPr lang="en-US" dirty="0"/>
              <a:t> </a:t>
            </a:r>
            <a:r>
              <a:rPr lang="en-US" dirty="0" err="1"/>
              <a:t>stranky</a:t>
            </a:r>
            <a:r>
              <a:rPr lang="en-US" dirty="0"/>
              <a:t> </a:t>
            </a:r>
            <a:r>
              <a:rPr lang="en-US" b="1" dirty="0"/>
              <a:t>binvis.io</a:t>
            </a:r>
            <a:r>
              <a:rPr lang="en-US" dirty="0"/>
              <a:t> ,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obrazku</a:t>
            </a:r>
            <a:r>
              <a:rPr lang="en-US" dirty="0"/>
              <a:t> je </a:t>
            </a:r>
            <a:r>
              <a:rPr lang="en-US" dirty="0" err="1"/>
              <a:t>vidiet</a:t>
            </a:r>
            <a:r>
              <a:rPr lang="en-US" dirty="0"/>
              <a:t> </a:t>
            </a:r>
            <a:r>
              <a:rPr lang="en-US" dirty="0" err="1"/>
              <a:t>neposkodeny</a:t>
            </a:r>
            <a:r>
              <a:rPr lang="en-US" dirty="0"/>
              <a:t> </a:t>
            </a:r>
            <a:r>
              <a:rPr lang="en-US" dirty="0" err="1"/>
              <a:t>subor</a:t>
            </a:r>
            <a:r>
              <a:rPr lang="en-US" dirty="0"/>
              <a:t> </a:t>
            </a:r>
            <a:r>
              <a:rPr lang="en-US" dirty="0" err="1"/>
              <a:t>vlavo</a:t>
            </a:r>
            <a:r>
              <a:rPr lang="en-US" dirty="0"/>
              <a:t> a </a:t>
            </a:r>
            <a:r>
              <a:rPr lang="en-US" dirty="0" err="1"/>
              <a:t>potom</a:t>
            </a:r>
            <a:r>
              <a:rPr lang="en-US" dirty="0"/>
              <a:t> </a:t>
            </a:r>
            <a:r>
              <a:rPr lang="en-US" dirty="0" err="1"/>
              <a:t>napol</a:t>
            </a:r>
            <a:r>
              <a:rPr lang="en-US" dirty="0"/>
              <a:t> </a:t>
            </a:r>
            <a:r>
              <a:rPr lang="en-US" dirty="0" err="1"/>
              <a:t>prepisany</a:t>
            </a:r>
            <a:r>
              <a:rPr lang="en-US" dirty="0"/>
              <a:t> </a:t>
            </a:r>
            <a:r>
              <a:rPr lang="en-US" dirty="0" err="1"/>
              <a:t>subor</a:t>
            </a:r>
            <a:r>
              <a:rPr lang="en-US" dirty="0"/>
              <a:t> </a:t>
            </a:r>
            <a:r>
              <a:rPr lang="en-US" dirty="0" err="1"/>
              <a:t>vpravo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17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898702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 je </a:t>
            </a:r>
            <a:r>
              <a:rPr lang="en-US" dirty="0" err="1"/>
              <a:t>vlastne</a:t>
            </a:r>
            <a:r>
              <a:rPr lang="en-US" dirty="0"/>
              <a:t> </a:t>
            </a:r>
            <a:r>
              <a:rPr lang="en-US" dirty="0" err="1"/>
              <a:t>vidiet</a:t>
            </a:r>
            <a:r>
              <a:rPr lang="en-US" dirty="0"/>
              <a:t> ze </a:t>
            </a:r>
            <a:r>
              <a:rPr lang="en-US" dirty="0" err="1"/>
              <a:t>kde</a:t>
            </a:r>
            <a:r>
              <a:rPr lang="en-US" dirty="0"/>
              <a:t> </a:t>
            </a:r>
            <a:r>
              <a:rPr lang="en-US" dirty="0" err="1"/>
              <a:t>uz</a:t>
            </a:r>
            <a:r>
              <a:rPr lang="en-US" dirty="0"/>
              <a:t> </a:t>
            </a:r>
            <a:r>
              <a:rPr lang="en-US" dirty="0" err="1"/>
              <a:t>pokracuju</a:t>
            </a:r>
            <a:r>
              <a:rPr lang="en-US" dirty="0"/>
              <a:t> </a:t>
            </a:r>
            <a:r>
              <a:rPr lang="en-US" dirty="0" err="1"/>
              <a:t>pozostatky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z </a:t>
            </a:r>
            <a:r>
              <a:rPr lang="en-US" dirty="0" err="1"/>
              <a:t>obrazku</a:t>
            </a:r>
            <a:r>
              <a:rPr lang="en-US" dirty="0"/>
              <a:t> </a:t>
            </a:r>
            <a:r>
              <a:rPr lang="en-US" dirty="0" err="1"/>
              <a:t>lebo</a:t>
            </a:r>
            <a:r>
              <a:rPr lang="en-US" dirty="0"/>
              <a:t> </a:t>
            </a:r>
            <a:r>
              <a:rPr lang="en-US" dirty="0" err="1"/>
              <a:t>cely</a:t>
            </a:r>
            <a:r>
              <a:rPr lang="en-US" dirty="0"/>
              <a:t> </a:t>
            </a:r>
            <a:r>
              <a:rPr lang="en-US" dirty="0" err="1"/>
              <a:t>nebol</a:t>
            </a:r>
            <a:r>
              <a:rPr lang="en-US" dirty="0"/>
              <a:t> </a:t>
            </a:r>
            <a:r>
              <a:rPr lang="en-US" dirty="0" err="1"/>
              <a:t>prepisany</a:t>
            </a:r>
            <a:r>
              <a:rPr lang="en-US" dirty="0"/>
              <a:t> </a:t>
            </a:r>
            <a:r>
              <a:rPr lang="en-US" dirty="0" err="1"/>
              <a:t>kedze</a:t>
            </a:r>
            <a:r>
              <a:rPr lang="en-US" dirty="0"/>
              <a:t> </a:t>
            </a:r>
            <a:r>
              <a:rPr lang="en-US" dirty="0" err="1"/>
              <a:t>bol</a:t>
            </a:r>
            <a:r>
              <a:rPr lang="en-US" dirty="0"/>
              <a:t> </a:t>
            </a:r>
            <a:r>
              <a:rPr lang="en-US" dirty="0" err="1"/>
              <a:t>vacsi</a:t>
            </a:r>
            <a:r>
              <a:rPr lang="en-US" dirty="0"/>
              <a:t> </a:t>
            </a:r>
            <a:r>
              <a:rPr lang="en-US" dirty="0" err="1"/>
              <a:t>ako</a:t>
            </a:r>
            <a:r>
              <a:rPr lang="en-US" dirty="0"/>
              <a:t> ten text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18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7112194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Vymazanie</a:t>
            </a:r>
            <a:r>
              <a:rPr lang="en-US" dirty="0"/>
              <a:t> </a:t>
            </a:r>
            <a:r>
              <a:rPr lang="en-US" dirty="0" err="1"/>
              <a:t>particii</a:t>
            </a:r>
            <a:r>
              <a:rPr lang="en-US" dirty="0"/>
              <a:t> </a:t>
            </a:r>
            <a:r>
              <a:rPr lang="en-US" dirty="0" err="1"/>
              <a:t>cez</a:t>
            </a:r>
            <a:r>
              <a:rPr lang="en-US" dirty="0"/>
              <a:t> </a:t>
            </a:r>
            <a:r>
              <a:rPr lang="en-US" dirty="0" err="1"/>
              <a:t>Gparted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19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77699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Najdenie</a:t>
            </a:r>
            <a:r>
              <a:rPr lang="en-US" dirty="0"/>
              <a:t> </a:t>
            </a:r>
            <a:r>
              <a:rPr lang="en-US" dirty="0" err="1"/>
              <a:t>particii</a:t>
            </a:r>
            <a:r>
              <a:rPr lang="en-US" dirty="0"/>
              <a:t> </a:t>
            </a:r>
            <a:r>
              <a:rPr lang="en-US" dirty="0" err="1"/>
              <a:t>cez</a:t>
            </a:r>
            <a:r>
              <a:rPr lang="en-US" dirty="0"/>
              <a:t> analyze v </a:t>
            </a:r>
            <a:r>
              <a:rPr lang="en-US" dirty="0" err="1"/>
              <a:t>testdisk</a:t>
            </a:r>
            <a:endParaRPr lang="en-US" dirty="0"/>
          </a:p>
          <a:p>
            <a:r>
              <a:rPr lang="en-US" dirty="0" err="1"/>
              <a:t>Gparted</a:t>
            </a:r>
            <a:r>
              <a:rPr lang="en-US" dirty="0"/>
              <a:t> a Disks to </a:t>
            </a:r>
            <a:r>
              <a:rPr lang="en-US" dirty="0" err="1"/>
              <a:t>potom</a:t>
            </a:r>
            <a:r>
              <a:rPr lang="en-US" dirty="0"/>
              <a:t> </a:t>
            </a:r>
            <a:r>
              <a:rPr lang="en-US" dirty="0" err="1"/>
              <a:t>vedel</a:t>
            </a:r>
            <a:r>
              <a:rPr lang="en-US" dirty="0"/>
              <a:t> </a:t>
            </a:r>
            <a:r>
              <a:rPr lang="en-US" dirty="0" err="1"/>
              <a:t>pekne</a:t>
            </a:r>
            <a:r>
              <a:rPr lang="en-US" dirty="0"/>
              <a:t> </a:t>
            </a:r>
            <a:r>
              <a:rPr lang="en-US" dirty="0" err="1"/>
              <a:t>ukazat</a:t>
            </a:r>
            <a:r>
              <a:rPr lang="en-US" dirty="0"/>
              <a:t> ze </a:t>
            </a:r>
            <a:r>
              <a:rPr lang="en-US" dirty="0" err="1"/>
              <a:t>sa</a:t>
            </a:r>
            <a:r>
              <a:rPr lang="en-US" dirty="0"/>
              <a:t> to </a:t>
            </a:r>
            <a:r>
              <a:rPr lang="en-US" dirty="0" err="1"/>
              <a:t>obnovilo</a:t>
            </a:r>
            <a:endParaRPr lang="en-US" dirty="0"/>
          </a:p>
          <a:p>
            <a:endParaRPr lang="en-US" dirty="0"/>
          </a:p>
          <a:p>
            <a:r>
              <a:rPr lang="en-US" b="1" dirty="0" err="1"/>
              <a:t>Keby</a:t>
            </a:r>
            <a:r>
              <a:rPr lang="en-US" b="1" dirty="0"/>
              <a:t> </a:t>
            </a:r>
            <a:r>
              <a:rPr lang="en-US" b="1" dirty="0" err="1"/>
              <a:t>sa</a:t>
            </a:r>
            <a:r>
              <a:rPr lang="en-US" b="1" dirty="0"/>
              <a:t> </a:t>
            </a:r>
            <a:r>
              <a:rPr lang="en-US" b="1" dirty="0" err="1"/>
              <a:t>pytal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Posledne</a:t>
            </a:r>
            <a:r>
              <a:rPr lang="en-US" dirty="0"/>
              <a:t> je </a:t>
            </a:r>
            <a:r>
              <a:rPr lang="en-US" dirty="0" err="1"/>
              <a:t>iny</a:t>
            </a:r>
            <a:r>
              <a:rPr lang="en-US" dirty="0"/>
              <a:t> </a:t>
            </a:r>
            <a:r>
              <a:rPr lang="en-US" dirty="0" err="1"/>
              <a:t>nez</a:t>
            </a:r>
            <a:r>
              <a:rPr lang="en-US" dirty="0"/>
              <a:t> </a:t>
            </a:r>
            <a:r>
              <a:rPr lang="en-US" dirty="0" err="1"/>
              <a:t>exFAT</a:t>
            </a:r>
            <a:r>
              <a:rPr lang="en-US" dirty="0"/>
              <a:t> </a:t>
            </a:r>
            <a:r>
              <a:rPr lang="en-US" dirty="0" err="1"/>
              <a:t>lebo</a:t>
            </a:r>
            <a:r>
              <a:rPr lang="en-US" dirty="0"/>
              <a:t> to </a:t>
            </a:r>
            <a:r>
              <a:rPr lang="en-US" dirty="0" err="1"/>
              <a:t>zle</a:t>
            </a:r>
            <a:r>
              <a:rPr lang="en-US" dirty="0"/>
              <a:t> </a:t>
            </a:r>
            <a:r>
              <a:rPr lang="en-US" dirty="0" err="1"/>
              <a:t>urcilo</a:t>
            </a:r>
            <a:r>
              <a:rPr lang="en-US" dirty="0"/>
              <a:t> ale da </a:t>
            </a:r>
            <a:r>
              <a:rPr lang="en-US" dirty="0" err="1"/>
              <a:t>sa</a:t>
            </a:r>
            <a:r>
              <a:rPr lang="en-US" dirty="0"/>
              <a:t> to </a:t>
            </a:r>
            <a:r>
              <a:rPr lang="en-US" dirty="0" err="1"/>
              <a:t>prepisat</a:t>
            </a:r>
            <a:r>
              <a:rPr lang="en-US" dirty="0"/>
              <a:t> a </a:t>
            </a:r>
            <a:r>
              <a:rPr lang="en-US" dirty="0" err="1"/>
              <a:t>potom</a:t>
            </a:r>
            <a:r>
              <a:rPr lang="en-US" dirty="0"/>
              <a:t> GUI </a:t>
            </a:r>
            <a:r>
              <a:rPr lang="en-US" dirty="0" err="1"/>
              <a:t>appka</a:t>
            </a:r>
            <a:r>
              <a:rPr lang="en-US" dirty="0"/>
              <a:t> disks to </a:t>
            </a:r>
            <a:r>
              <a:rPr lang="en-US" dirty="0" err="1"/>
              <a:t>vedela</a:t>
            </a:r>
            <a:r>
              <a:rPr lang="en-US" dirty="0"/>
              <a:t> ze je to </a:t>
            </a:r>
            <a:r>
              <a:rPr lang="en-US" dirty="0" err="1"/>
              <a:t>exFAT</a:t>
            </a:r>
            <a:endParaRPr lang="en-US" dirty="0"/>
          </a:p>
          <a:p>
            <a:endParaRPr lang="en-US" dirty="0"/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20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190975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-</a:t>
            </a:r>
            <a:r>
              <a:rPr lang="en-US" dirty="0"/>
              <a:t>   </a:t>
            </a:r>
            <a:r>
              <a:rPr lang="sk-SK" dirty="0"/>
              <a:t>Zadarmo, voľno šíriteľný s dostupným zdrojovým kódom (Licencia GNU GPL 2)</a:t>
            </a:r>
          </a:p>
          <a:p>
            <a:pPr marL="171450" indent="-171450">
              <a:buFontTx/>
              <a:buChar char="-"/>
            </a:pPr>
            <a:r>
              <a:rPr lang="sk-SK" dirty="0"/>
              <a:t>Podpora Windows, </a:t>
            </a:r>
            <a:r>
              <a:rPr lang="sk-SK" dirty="0" err="1"/>
              <a:t>MacOS</a:t>
            </a:r>
            <a:r>
              <a:rPr lang="sk-SK" dirty="0"/>
              <a:t>, </a:t>
            </a:r>
            <a:r>
              <a:rPr lang="sk-SK" dirty="0" err="1"/>
              <a:t>GNU+Linux</a:t>
            </a:r>
            <a:endParaRPr lang="sk-SK" dirty="0"/>
          </a:p>
          <a:p>
            <a:pPr marL="171450" indent="-171450">
              <a:buFontTx/>
              <a:buChar char="-"/>
            </a:pPr>
            <a:r>
              <a:rPr lang="sk-SK" dirty="0"/>
              <a:t>MBR (</a:t>
            </a:r>
            <a:r>
              <a:rPr lang="sk-SK" dirty="0" err="1"/>
              <a:t>Master</a:t>
            </a:r>
            <a:r>
              <a:rPr lang="sk-SK" dirty="0"/>
              <a:t> </a:t>
            </a:r>
            <a:r>
              <a:rPr lang="sk-SK" dirty="0" err="1"/>
              <a:t>Boot</a:t>
            </a:r>
            <a:r>
              <a:rPr lang="sk-SK" dirty="0"/>
              <a:t> </a:t>
            </a:r>
            <a:r>
              <a:rPr lang="sk-SK" dirty="0" err="1"/>
              <a:t>Record</a:t>
            </a:r>
            <a:r>
              <a:rPr lang="sk-SK" dirty="0"/>
              <a:t>) – staré disky, GPT (GUID </a:t>
            </a:r>
            <a:r>
              <a:rPr lang="sk-SK" dirty="0" err="1"/>
              <a:t>Partition</a:t>
            </a:r>
            <a:r>
              <a:rPr lang="sk-SK" dirty="0"/>
              <a:t> Table) – nové disky</a:t>
            </a:r>
          </a:p>
          <a:p>
            <a:pPr marL="171450" indent="-171450">
              <a:buFontTx/>
              <a:buChar char="-"/>
            </a:pPr>
            <a:r>
              <a:rPr lang="sk-SK" dirty="0"/>
              <a:t>NTFS, </a:t>
            </a:r>
            <a:r>
              <a:rPr lang="sk-SK" dirty="0" err="1"/>
              <a:t>ext</a:t>
            </a:r>
            <a:r>
              <a:rPr lang="sk-SK" dirty="0"/>
              <a:t>, FAT, </a:t>
            </a:r>
            <a:r>
              <a:rPr lang="sk-SK" dirty="0" err="1"/>
              <a:t>exFAT</a:t>
            </a:r>
            <a:r>
              <a:rPr lang="sk-SK" dirty="0"/>
              <a:t> </a:t>
            </a:r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4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028971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b="1" u="sng" dirty="0"/>
              <a:t>Poznámka:</a:t>
            </a:r>
            <a:r>
              <a:rPr lang="sk-SK" dirty="0"/>
              <a:t> NIKDY NEZAPISOVAŤ NA DISK Z KTORÉHO CHCEME OBNOVIŤ DÁTA</a:t>
            </a:r>
          </a:p>
          <a:p>
            <a:r>
              <a:rPr lang="sk-SK" b="1" u="sng" dirty="0"/>
              <a:t>Poznámka:</a:t>
            </a:r>
            <a:r>
              <a:rPr lang="sk-SK" dirty="0"/>
              <a:t> Vytvorenie jedného disku a na ňom viacej partícií. Potom som to ale skúsil aj samostatne lebo tak to reálne nikto nebude mať.</a:t>
            </a:r>
          </a:p>
          <a:p>
            <a:endParaRPr lang="sk-SK" dirty="0"/>
          </a:p>
          <a:p>
            <a:r>
              <a:rPr lang="sk-SK" dirty="0"/>
              <a:t>Naformátovanie diskov znamená vytvorenie </a:t>
            </a:r>
            <a:r>
              <a:rPr lang="sk-SK" dirty="0" err="1"/>
              <a:t>partition</a:t>
            </a:r>
            <a:r>
              <a:rPr lang="sk-SK" dirty="0"/>
              <a:t> table a rozdelenie disku na partície. Následné vytvorenie súborových systémov na daných partíciách.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5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73291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6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50218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Mountnutie</a:t>
            </a:r>
            <a:r>
              <a:rPr lang="sk-SK" dirty="0"/>
              <a:t> diskov cez GUI (</a:t>
            </a:r>
            <a:r>
              <a:rPr lang="sk-SK" dirty="0" err="1"/>
              <a:t>appka</a:t>
            </a:r>
            <a:r>
              <a:rPr lang="sk-SK" dirty="0"/>
              <a:t> </a:t>
            </a:r>
            <a:r>
              <a:rPr lang="sk-SK" dirty="0" err="1"/>
              <a:t>Disks</a:t>
            </a:r>
            <a:r>
              <a:rPr lang="sk-SK" dirty="0"/>
              <a:t> z GNOME)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7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58102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Naplnenie </a:t>
            </a:r>
            <a:r>
              <a:rPr lang="sk-SK" dirty="0" err="1"/>
              <a:t>particii</a:t>
            </a:r>
            <a:r>
              <a:rPr lang="sk-SK" dirty="0"/>
              <a:t> </a:t>
            </a:r>
            <a:r>
              <a:rPr lang="sk-SK" dirty="0" err="1"/>
              <a:t>subormi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8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584249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Spustenie nástroja </a:t>
            </a:r>
            <a:r>
              <a:rPr lang="sk-SK" dirty="0" err="1"/>
              <a:t>testdisk</a:t>
            </a:r>
            <a:r>
              <a:rPr lang="en-US" dirty="0"/>
              <a:t>, </a:t>
            </a:r>
            <a:r>
              <a:rPr lang="en-US" dirty="0" err="1"/>
              <a:t>vybehne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TUI (Terminal User Interface)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9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5676233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Vybratie disku</a:t>
            </a:r>
            <a:r>
              <a:rPr lang="en-US" dirty="0"/>
              <a:t>: 1. disk – </a:t>
            </a:r>
            <a:r>
              <a:rPr lang="en-US" dirty="0" err="1"/>
              <a:t>systemovy</a:t>
            </a:r>
            <a:r>
              <a:rPr lang="en-US" dirty="0"/>
              <a:t> disk</a:t>
            </a:r>
          </a:p>
          <a:p>
            <a:r>
              <a:rPr lang="en-US" dirty="0"/>
              <a:t>	 2. disk –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testovaci</a:t>
            </a:r>
            <a:r>
              <a:rPr lang="en-US" dirty="0"/>
              <a:t> disk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10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57914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Vybratie typu </a:t>
            </a:r>
            <a:r>
              <a:rPr lang="sk-SK" dirty="0" err="1"/>
              <a:t>partition</a:t>
            </a:r>
            <a:r>
              <a:rPr lang="sk-SK" dirty="0"/>
              <a:t> table</a:t>
            </a:r>
            <a:r>
              <a:rPr lang="en-US" dirty="0"/>
              <a:t>, vie to </a:t>
            </a:r>
            <a:r>
              <a:rPr lang="en-US" dirty="0" err="1"/>
              <a:t>vlastne</a:t>
            </a:r>
            <a:r>
              <a:rPr lang="en-US" dirty="0"/>
              <a:t> </a:t>
            </a:r>
            <a:r>
              <a:rPr lang="en-US" dirty="0" err="1"/>
              <a:t>zistit</a:t>
            </a:r>
            <a:r>
              <a:rPr lang="en-US" dirty="0"/>
              <a:t> </a:t>
            </a:r>
            <a:r>
              <a:rPr lang="en-US" dirty="0" err="1"/>
              <a:t>automaticky</a:t>
            </a:r>
            <a:r>
              <a:rPr lang="en-US" dirty="0"/>
              <a:t>, ale ked to </a:t>
            </a:r>
            <a:r>
              <a:rPr lang="en-US" dirty="0" err="1"/>
              <a:t>nezisti</a:t>
            </a:r>
            <a:r>
              <a:rPr lang="en-US" dirty="0"/>
              <a:t>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vieme</a:t>
            </a:r>
            <a:r>
              <a:rPr lang="en-US" dirty="0"/>
              <a:t> </a:t>
            </a:r>
            <a:r>
              <a:rPr lang="en-US" dirty="0" err="1"/>
              <a:t>aj</a:t>
            </a:r>
            <a:r>
              <a:rPr lang="en-US" dirty="0"/>
              <a:t> </a:t>
            </a:r>
            <a:r>
              <a:rPr lang="en-US" dirty="0" err="1"/>
              <a:t>vybrat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11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2519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997C730-4DA5-0F19-4D75-E43D32C6A7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219E541E-A22B-2868-B23F-53CB3FB74E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0254DAD4-D4A2-7A86-7894-19AEFA725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27. 4. 2024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544DEC17-F9AF-24F8-2A10-74C2F9188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5B7F0BFE-1F03-F192-64E1-FDD7348CC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86509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FE49A5F-07E7-9E74-713F-C1E12EFB0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C5C06148-7170-09FC-0447-FCA7EB8383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78E1AA63-BE07-9B36-FA72-CDC652565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27. 4. 2024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9E028E8C-A3AA-F921-BF26-73267EA05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2CFBABFD-BCA8-453D-30A3-7AB67DA66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682427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>
            <a:extLst>
              <a:ext uri="{FF2B5EF4-FFF2-40B4-BE49-F238E27FC236}">
                <a16:creationId xmlns:a16="http://schemas.microsoft.com/office/drawing/2014/main" id="{F6DDBA72-97C6-BBAD-26BE-794C7F5501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1630DB09-2EC7-628B-F2B7-1893F487CE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47C5B378-7BA2-17C1-01D0-53F944404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27. 4. 2024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E0B5FF0F-D4B0-6062-F8DB-8A065F89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9991E47A-D9BE-AE90-D64A-7B98C9B4E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467592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52A4FB7-A59F-BCD0-D5E6-171E01675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17F32416-F9A8-4E2E-EFE6-1A659FBF9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F34FD12E-36CB-31F7-7DA6-C71CDD7BF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27. 4. 2024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94853505-55F2-924A-EE86-B3F6137BE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31A97914-E054-157A-3DE0-E363AA55F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958521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3BB5B42-EEAD-BC04-6E3D-6490DF111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069E60A3-325E-36C8-2E85-CAAD37AA0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6C9CD959-00C2-935C-914A-7149557CE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27. 4. 2024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C7DC5B81-4987-54CB-90C8-65AB9C994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E4597DB3-8A7A-B9BD-E3CB-48778D25C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10913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8B14E8D-C083-B264-A89B-1BD747FC9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06E4AA6-54D4-AAD0-AA28-819CADB34E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A83A4511-C2DB-851D-B21E-68DD44AC7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A87F6DB2-E21D-2A30-18BD-C2D8A4FA9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27. 4. 2024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5240B297-4AFD-303A-8AE5-CA2CEE339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3FD6F586-7B3F-0207-0451-DE3513BAF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224966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318BCEF-F154-9DAC-3FE0-6F1B6243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E37C1384-6694-412A-7EA8-FA848A799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13F43DAB-0C18-601B-AC35-99511D2FDB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CB299434-4E1A-896F-EF52-2E80599F7D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Zástupný objekt pre obsah 5">
            <a:extLst>
              <a:ext uri="{FF2B5EF4-FFF2-40B4-BE49-F238E27FC236}">
                <a16:creationId xmlns:a16="http://schemas.microsoft.com/office/drawing/2014/main" id="{E8920D91-8054-4763-C79B-7F8CCF227F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7" name="Zástupný objekt pre dátum 6">
            <a:extLst>
              <a:ext uri="{FF2B5EF4-FFF2-40B4-BE49-F238E27FC236}">
                <a16:creationId xmlns:a16="http://schemas.microsoft.com/office/drawing/2014/main" id="{F6136032-430B-A2E8-F4A4-2B0645A44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27. 4. 2024</a:t>
            </a:fld>
            <a:endParaRPr lang="sk-SK"/>
          </a:p>
        </p:txBody>
      </p:sp>
      <p:sp>
        <p:nvSpPr>
          <p:cNvPr id="8" name="Zástupný objekt pre pätu 7">
            <a:extLst>
              <a:ext uri="{FF2B5EF4-FFF2-40B4-BE49-F238E27FC236}">
                <a16:creationId xmlns:a16="http://schemas.microsoft.com/office/drawing/2014/main" id="{4F34A1B2-C903-C0C5-5492-E0F31C8D6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Zástupný objekt pre číslo snímky 8">
            <a:extLst>
              <a:ext uri="{FF2B5EF4-FFF2-40B4-BE49-F238E27FC236}">
                <a16:creationId xmlns:a16="http://schemas.microsoft.com/office/drawing/2014/main" id="{13553B09-56F8-AA94-8B44-E5DBB06C7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297475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AD6CA4B-24BE-C0D7-2A13-0248D60F3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C286E030-5AF3-9D54-C8D1-F45405259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27. 4. 2024</a:t>
            </a:fld>
            <a:endParaRPr lang="sk-SK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2E4E0677-773B-0372-9A01-9111E0425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DA137141-1A4F-ED43-009F-027E97022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185494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dátum 1">
            <a:extLst>
              <a:ext uri="{FF2B5EF4-FFF2-40B4-BE49-F238E27FC236}">
                <a16:creationId xmlns:a16="http://schemas.microsoft.com/office/drawing/2014/main" id="{6B917D08-3330-97E4-BCEE-822531744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27. 4. 2024</a:t>
            </a:fld>
            <a:endParaRPr lang="sk-SK"/>
          </a:p>
        </p:txBody>
      </p:sp>
      <p:sp>
        <p:nvSpPr>
          <p:cNvPr id="3" name="Zástupný objekt pre pätu 2">
            <a:extLst>
              <a:ext uri="{FF2B5EF4-FFF2-40B4-BE49-F238E27FC236}">
                <a16:creationId xmlns:a16="http://schemas.microsoft.com/office/drawing/2014/main" id="{0739EE37-1F34-CBC6-61C2-6B650A9F0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DFBA4605-C4D2-34A4-1B20-DDB00888A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598533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5C96F2-C7B3-FF80-63D5-BE9BD149A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41C6FBD7-DA67-1A7A-3AA9-DBBD85D07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3519C5DD-2900-8A42-8D47-3F1F841BB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0EFE434A-7667-DEF3-C0E4-5E18CC3CC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27. 4. 2024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39B70F9B-C473-A0FD-D589-3F19E3C42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5D307E3C-930B-F5A0-ACEB-813EE131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987487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7044135-E54B-9A31-614C-4C212F9ED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rázok 2">
            <a:extLst>
              <a:ext uri="{FF2B5EF4-FFF2-40B4-BE49-F238E27FC236}">
                <a16:creationId xmlns:a16="http://schemas.microsoft.com/office/drawing/2014/main" id="{E8404D74-A35F-6ED0-E2C2-1E5D099670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1845713B-F120-27EB-F1B8-08A9DE0969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65E99DFC-E2FD-33A1-A902-CD147EB95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27. 4. 2024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3716D7A0-C44A-94BC-DB13-DCEC192FE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3928A1C7-9325-D152-0CE4-EC1D1D085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13017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nadpis 1">
            <a:extLst>
              <a:ext uri="{FF2B5EF4-FFF2-40B4-BE49-F238E27FC236}">
                <a16:creationId xmlns:a16="http://schemas.microsoft.com/office/drawing/2014/main" id="{F8E5365A-4A76-C356-D3B6-65FDB39AE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9A48D03-78E8-F1D5-0978-A53876BE8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0F5E2233-1EB4-C1F0-CC16-4851D8DC0D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ADB805-EF45-4459-B069-FB73EDBF81D3}" type="datetimeFigureOut">
              <a:rPr lang="sk-SK" smtClean="0"/>
              <a:t>27. 4. 2024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86D67663-CB9F-5344-080A-D18D6215D1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A91DA98E-A495-A4C3-CC57-F45F950E9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429060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gsecurity/testdisk" TargetMode="External"/><Relationship Id="rId2" Type="http://schemas.openxmlformats.org/officeDocument/2006/relationships/hyperlink" Target="https://www.cgsecurity.org/testdisk_doc/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invis.io/#/" TargetMode="External"/><Relationship Id="rId4" Type="http://schemas.openxmlformats.org/officeDocument/2006/relationships/hyperlink" Target="https://www.techradar.com/best/best-data-recovery-softwar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965F4F4-E1CE-6A91-F6E2-C88F41ADFC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b="1" dirty="0"/>
              <a:t>Voľne šíriteľné nástroje na obnovu zmazaných súborov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8D25E10-171A-1185-51CE-09D66A1236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dirty="0"/>
              <a:t>(</a:t>
            </a:r>
            <a:r>
              <a:rPr lang="sk-SK" dirty="0" err="1"/>
              <a:t>Progress</a:t>
            </a:r>
            <a:r>
              <a:rPr lang="sk-SK" dirty="0"/>
              <a:t> report č.</a:t>
            </a:r>
            <a:r>
              <a:rPr lang="en-US" dirty="0"/>
              <a:t>2</a:t>
            </a:r>
            <a:r>
              <a:rPr lang="sk-SK" dirty="0"/>
              <a:t> – </a:t>
            </a:r>
            <a:r>
              <a:rPr lang="en-US" dirty="0" err="1"/>
              <a:t>Praktick</a:t>
            </a:r>
            <a:r>
              <a:rPr lang="sk-SK" dirty="0"/>
              <a:t>á časť – Experimentovanie s nástrojom </a:t>
            </a:r>
            <a:r>
              <a:rPr lang="sk-SK" dirty="0" err="1"/>
              <a:t>testdisk</a:t>
            </a:r>
            <a:r>
              <a:rPr lang="sk-SK" dirty="0"/>
              <a:t>)</a:t>
            </a:r>
          </a:p>
          <a:p>
            <a:r>
              <a:rPr lang="sk-SK" sz="1600" dirty="0"/>
              <a:t>Autor: Marek Čederle</a:t>
            </a:r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45EEFF57-A623-7B26-D310-253A0B5BA5E7}"/>
              </a:ext>
            </a:extLst>
          </p:cNvPr>
          <p:cNvSpPr txBox="1"/>
          <p:nvPr/>
        </p:nvSpPr>
        <p:spPr>
          <a:xfrm>
            <a:off x="3211094" y="1153924"/>
            <a:ext cx="57698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2400" b="1" dirty="0"/>
              <a:t>Princípy informačnej bezpečnosti</a:t>
            </a:r>
          </a:p>
          <a:p>
            <a:pPr algn="ctr"/>
            <a:endParaRPr lang="sk-SK" sz="2400" b="1" dirty="0"/>
          </a:p>
        </p:txBody>
      </p:sp>
    </p:spTree>
    <p:extLst>
      <p:ext uri="{BB962C8B-B14F-4D97-AF65-F5344CB8AC3E}">
        <p14:creationId xmlns:p14="http://schemas.microsoft.com/office/powerpoint/2010/main" val="1171172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FFAC6293-AEC0-9D8C-3E70-65F370A33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574" y="437732"/>
            <a:ext cx="6096851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914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9181440F-A9FC-7D57-3282-ABD375CE3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390" y="1580892"/>
            <a:ext cx="6049219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52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DE88F4F4-7E33-25B0-2C55-EE59F9947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101" y="1618997"/>
            <a:ext cx="6077798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442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AD568142-3996-02D9-C041-E6E660BF8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022" y="404390"/>
            <a:ext cx="5953956" cy="604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3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>
            <a:extLst>
              <a:ext uri="{FF2B5EF4-FFF2-40B4-BE49-F238E27FC236}">
                <a16:creationId xmlns:a16="http://schemas.microsoft.com/office/drawing/2014/main" id="{8E2DB043-681E-B398-BF53-FAF838711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602" y="880745"/>
            <a:ext cx="8486796" cy="509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52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>
            <a:extLst>
              <a:ext uri="{FF2B5EF4-FFF2-40B4-BE49-F238E27FC236}">
                <a16:creationId xmlns:a16="http://schemas.microsoft.com/office/drawing/2014/main" id="{763DDD63-1140-0C6E-2221-DE7614833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76" y="266258"/>
            <a:ext cx="10545647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67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CABEE366-9675-75B7-78AC-578B9CB47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41" y="423444"/>
            <a:ext cx="5192620" cy="5209262"/>
          </a:xfrm>
          <a:prstGeom prst="rect">
            <a:avLst/>
          </a:prstGeom>
        </p:spPr>
      </p:pic>
      <p:pic>
        <p:nvPicPr>
          <p:cNvPr id="5" name="Obrázok 4">
            <a:extLst>
              <a:ext uri="{FF2B5EF4-FFF2-40B4-BE49-F238E27FC236}">
                <a16:creationId xmlns:a16="http://schemas.microsoft.com/office/drawing/2014/main" id="{E66019D4-F901-1FF7-772B-EE0111A6E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356" y="222234"/>
            <a:ext cx="4950751" cy="2706943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1B455275-D7E9-5F0F-E3B7-29BF80C068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5760" y="3050735"/>
            <a:ext cx="6329199" cy="358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>
            <a:extLst>
              <a:ext uri="{FF2B5EF4-FFF2-40B4-BE49-F238E27FC236}">
                <a16:creationId xmlns:a16="http://schemas.microsoft.com/office/drawing/2014/main" id="{703F5D5B-AA2C-2A63-98DA-308C2ED0B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68" y="145643"/>
            <a:ext cx="10574226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45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54FB46B1-862B-C189-EFB3-746E965CA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03" y="256732"/>
            <a:ext cx="10526594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42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54E92657-6CB7-1291-A7B7-781598F96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61" y="256732"/>
            <a:ext cx="10593278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99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64E1AE7-8029-0AF9-4149-346DABCFE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Obsah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E634F2EF-70BA-8E3D-F1EF-C5A5809A7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Nástroje na obnovu súborov</a:t>
            </a:r>
          </a:p>
          <a:p>
            <a:r>
              <a:rPr lang="sk-SK" dirty="0"/>
              <a:t>Nástroj </a:t>
            </a:r>
            <a:r>
              <a:rPr lang="sk-SK" dirty="0" err="1"/>
              <a:t>testdisk</a:t>
            </a:r>
            <a:endParaRPr lang="sk-SK" dirty="0"/>
          </a:p>
          <a:p>
            <a:r>
              <a:rPr lang="sk-SK" dirty="0"/>
              <a:t>Experimentovanie s nástrojom </a:t>
            </a:r>
            <a:r>
              <a:rPr lang="sk-SK" dirty="0" err="1"/>
              <a:t>testdisk</a:t>
            </a:r>
            <a:endParaRPr lang="sk-SK" dirty="0"/>
          </a:p>
          <a:p>
            <a:pPr lvl="1"/>
            <a:r>
              <a:rPr lang="sk-SK" dirty="0"/>
              <a:t>Obnova zmazaných súborov</a:t>
            </a:r>
          </a:p>
          <a:p>
            <a:pPr lvl="1"/>
            <a:r>
              <a:rPr lang="sk-SK" dirty="0"/>
              <a:t>Obnova zmazaných partícií</a:t>
            </a:r>
          </a:p>
          <a:p>
            <a:r>
              <a:rPr lang="sk-SK" dirty="0"/>
              <a:t>Záver</a:t>
            </a:r>
          </a:p>
          <a:p>
            <a:pPr lvl="1"/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559395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113890E7-88A2-F1CB-EB3D-F01C1D7FD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66" y="256732"/>
            <a:ext cx="10517068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118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23A6948-C3DB-EF69-82B4-CCF9379B5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Záver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7B9631ED-7AA3-2EF3-572E-E1EC145AC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Podarilo sa mi obnoviť súbory z FAT32, </a:t>
            </a:r>
            <a:r>
              <a:rPr lang="sk-SK" dirty="0" err="1"/>
              <a:t>exFAT</a:t>
            </a:r>
            <a:r>
              <a:rPr lang="sk-SK" dirty="0"/>
              <a:t>, NTFS</a:t>
            </a:r>
          </a:p>
          <a:p>
            <a:r>
              <a:rPr lang="sk-SK" dirty="0"/>
              <a:t>Podarilo sa mi obnoviť partície pre všetky súborové systémy</a:t>
            </a:r>
          </a:p>
          <a:p>
            <a:endParaRPr lang="sk-SK" dirty="0"/>
          </a:p>
          <a:p>
            <a:r>
              <a:rPr lang="sk-SK" dirty="0"/>
              <a:t>Nepodarilo sa mi obnoviť súbory z ext4</a:t>
            </a:r>
          </a:p>
        </p:txBody>
      </p:sp>
    </p:spTree>
    <p:extLst>
      <p:ext uri="{BB962C8B-B14F-4D97-AF65-F5344CB8AC3E}">
        <p14:creationId xmlns:p14="http://schemas.microsoft.com/office/powerpoint/2010/main" val="1769285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965500D-97DA-EB75-72A6-A40F11547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sk-SK" b="1" dirty="0"/>
              <a:t>Ďakujem za pozornosť</a:t>
            </a:r>
          </a:p>
        </p:txBody>
      </p:sp>
    </p:spTree>
    <p:extLst>
      <p:ext uri="{BB962C8B-B14F-4D97-AF65-F5344CB8AC3E}">
        <p14:creationId xmlns:p14="http://schemas.microsoft.com/office/powerpoint/2010/main" val="3032414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B0994D1-F6E4-8B53-BD59-AE2839E32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Zdroje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85D7D00F-7B6E-211E-59A7-C1AD88F51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sz="1600" dirty="0">
                <a:hlinkClick r:id="rId2"/>
              </a:rPr>
              <a:t>https://www.cgsecurity.org/testdisk_doc/index.html</a:t>
            </a:r>
            <a:endParaRPr lang="en-US" sz="1600" dirty="0"/>
          </a:p>
          <a:p>
            <a:r>
              <a:rPr lang="sk-SK" sz="1600" dirty="0">
                <a:hlinkClick r:id="rId3"/>
              </a:rPr>
              <a:t>https://github.com/cgsecurity/testdisk</a:t>
            </a:r>
            <a:endParaRPr lang="en-US" sz="1600" dirty="0"/>
          </a:p>
          <a:p>
            <a:r>
              <a:rPr lang="sk-SK" sz="1600" dirty="0">
                <a:hlinkClick r:id="rId4"/>
              </a:rPr>
              <a:t>https://www.techradar.com/best/best-data-recovery-software</a:t>
            </a:r>
            <a:endParaRPr lang="en-US" sz="1600" dirty="0"/>
          </a:p>
          <a:p>
            <a:r>
              <a:rPr lang="sk-SK" sz="1600" dirty="0"/>
              <a:t>Vizualizácia:</a:t>
            </a:r>
            <a:endParaRPr lang="en-US" sz="1600" dirty="0"/>
          </a:p>
          <a:p>
            <a:r>
              <a:rPr lang="en-US" sz="1600" dirty="0">
                <a:hlinkClick r:id="rId5"/>
              </a:rPr>
              <a:t>https://binvis.io/#/</a:t>
            </a:r>
            <a:endParaRPr lang="en-US" sz="1600" dirty="0"/>
          </a:p>
          <a:p>
            <a:endParaRPr lang="en-US" sz="1600" dirty="0"/>
          </a:p>
          <a:p>
            <a:endParaRPr lang="sk-SK" sz="1600" dirty="0"/>
          </a:p>
        </p:txBody>
      </p:sp>
    </p:spTree>
    <p:extLst>
      <p:ext uri="{BB962C8B-B14F-4D97-AF65-F5344CB8AC3E}">
        <p14:creationId xmlns:p14="http://schemas.microsoft.com/office/powerpoint/2010/main" val="1907482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FE7598E-6DAD-AD42-DC61-D8CD5A56F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Nástroje na obnovu súborov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C7DB9D94-A7DA-BB22-134F-9A9E18E3C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err="1"/>
              <a:t>Recuva</a:t>
            </a:r>
            <a:endParaRPr lang="sk-SK" dirty="0"/>
          </a:p>
          <a:p>
            <a:r>
              <a:rPr lang="sk-SK" dirty="0" err="1"/>
              <a:t>PhotoRec</a:t>
            </a:r>
            <a:endParaRPr lang="sk-SK" dirty="0"/>
          </a:p>
          <a:p>
            <a:r>
              <a:rPr lang="sk-SK" dirty="0" err="1"/>
              <a:t>TestDisk</a:t>
            </a:r>
            <a:endParaRPr lang="sk-SK" dirty="0"/>
          </a:p>
          <a:p>
            <a:r>
              <a:rPr lang="sk-SK" dirty="0"/>
              <a:t>Disk </a:t>
            </a:r>
            <a:r>
              <a:rPr lang="sk-SK" dirty="0" err="1"/>
              <a:t>Drill</a:t>
            </a:r>
            <a:endParaRPr lang="sk-SK" dirty="0"/>
          </a:p>
        </p:txBody>
      </p:sp>
      <p:pic>
        <p:nvPicPr>
          <p:cNvPr id="2050" name="Picture 2" descr="Recuva - Wikipedia">
            <a:extLst>
              <a:ext uri="{FF2B5EF4-FFF2-40B4-BE49-F238E27FC236}">
                <a16:creationId xmlns:a16="http://schemas.microsoft.com/office/drawing/2014/main" id="{E40EF4D6-C315-1692-E05B-1F1ACFFA6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117" y="1637924"/>
            <a:ext cx="1518458" cy="151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hotoRec - Wikipedia">
            <a:extLst>
              <a:ext uri="{FF2B5EF4-FFF2-40B4-BE49-F238E27FC236}">
                <a16:creationId xmlns:a16="http://schemas.microsoft.com/office/drawing/2014/main" id="{C4A39D0A-AE76-A4FD-4AFF-38AD8C13C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668" y="1637924"/>
            <a:ext cx="1518458" cy="151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upload.wikimedia.org/wikipedia/commons/thumb/a/a3/...">
            <a:extLst>
              <a:ext uri="{FF2B5EF4-FFF2-40B4-BE49-F238E27FC236}">
                <a16:creationId xmlns:a16="http://schemas.microsoft.com/office/drawing/2014/main" id="{E255C88D-FC70-E05B-48A9-67431FA61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665" y="3429000"/>
            <a:ext cx="1566613" cy="151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isk Drill Data Recovery - Official app in the Microsoft Store">
            <a:extLst>
              <a:ext uri="{FF2B5EF4-FFF2-40B4-BE49-F238E27FC236}">
                <a16:creationId xmlns:a16="http://schemas.microsoft.com/office/drawing/2014/main" id="{6301B957-CC95-575C-3CB6-1CEF4741D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117" y="3429000"/>
            <a:ext cx="1672487" cy="167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871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123E4BB-20E0-8ED3-D90E-A999C060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Nástroj </a:t>
            </a:r>
            <a:r>
              <a:rPr lang="sk-SK" dirty="0" err="1"/>
              <a:t>testdisk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11E6955-D1C1-11BE-6CB1-625230082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FOSS (</a:t>
            </a:r>
            <a:r>
              <a:rPr lang="sk-SK" dirty="0" err="1"/>
              <a:t>Free</a:t>
            </a:r>
            <a:r>
              <a:rPr lang="sk-SK" dirty="0"/>
              <a:t> &amp; </a:t>
            </a:r>
            <a:r>
              <a:rPr lang="sk-SK" dirty="0" err="1"/>
              <a:t>Open</a:t>
            </a:r>
            <a:r>
              <a:rPr lang="sk-SK" dirty="0"/>
              <a:t> </a:t>
            </a:r>
            <a:r>
              <a:rPr lang="sk-SK" dirty="0" err="1"/>
              <a:t>Source</a:t>
            </a:r>
            <a:r>
              <a:rPr lang="sk-SK" dirty="0"/>
              <a:t>)</a:t>
            </a:r>
          </a:p>
          <a:p>
            <a:r>
              <a:rPr lang="sk-SK" dirty="0" err="1"/>
              <a:t>Crossplatform</a:t>
            </a:r>
            <a:endParaRPr lang="sk-SK" dirty="0"/>
          </a:p>
          <a:p>
            <a:r>
              <a:rPr lang="sk-SK" dirty="0"/>
              <a:t>Podpora viacero typov </a:t>
            </a:r>
            <a:r>
              <a:rPr lang="sk-SK" dirty="0" err="1"/>
              <a:t>partition</a:t>
            </a:r>
            <a:r>
              <a:rPr lang="sk-SK" dirty="0"/>
              <a:t> table</a:t>
            </a:r>
          </a:p>
          <a:p>
            <a:r>
              <a:rPr lang="sk-SK" dirty="0"/>
              <a:t>Podpora viacero súborových systémov</a:t>
            </a:r>
          </a:p>
          <a:p>
            <a:r>
              <a:rPr lang="sk-SK" dirty="0"/>
              <a:t>Obnovenie súborov</a:t>
            </a:r>
          </a:p>
          <a:p>
            <a:r>
              <a:rPr lang="sk-SK" dirty="0"/>
              <a:t>Obnovenie partícií</a:t>
            </a:r>
          </a:p>
          <a:p>
            <a:r>
              <a:rPr lang="sk-SK" dirty="0"/>
              <a:t>Jednoduchá a </a:t>
            </a:r>
            <a:r>
              <a:rPr lang="sk-SK" dirty="0" err="1"/>
              <a:t>lightweight</a:t>
            </a:r>
            <a:r>
              <a:rPr lang="sk-SK" dirty="0"/>
              <a:t> CLI </a:t>
            </a:r>
            <a:r>
              <a:rPr lang="en-US" dirty="0" err="1"/>
              <a:t>aplik</a:t>
            </a:r>
            <a:r>
              <a:rPr lang="sk-SK" dirty="0" err="1"/>
              <a:t>ácia</a:t>
            </a:r>
            <a:endParaRPr lang="sk-SK" dirty="0"/>
          </a:p>
          <a:p>
            <a:endParaRPr lang="sk-SK" dirty="0"/>
          </a:p>
        </p:txBody>
      </p:sp>
      <p:pic>
        <p:nvPicPr>
          <p:cNvPr id="1026" name="Picture 2" descr="upload.wikimedia.org/wikipedia/commons/thumb/a/a3/...">
            <a:extLst>
              <a:ext uri="{FF2B5EF4-FFF2-40B4-BE49-F238E27FC236}">
                <a16:creationId xmlns:a16="http://schemas.microsoft.com/office/drawing/2014/main" id="{ECC44B1E-C1DC-24FE-C215-9E2AF03D0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924" y="1690688"/>
            <a:ext cx="2929500" cy="2839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973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CF2C3C6-2D1B-CF60-DCC3-29B55600E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Experimentovanie s nástrojom </a:t>
            </a:r>
            <a:r>
              <a:rPr lang="sk-SK" dirty="0" err="1"/>
              <a:t>testdisk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01688284-92B7-B40D-F78F-B368533EC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P</a:t>
            </a:r>
            <a:r>
              <a:rPr lang="en-US" dirty="0" err="1"/>
              <a:t>redp</a:t>
            </a:r>
            <a:r>
              <a:rPr lang="sk-SK" dirty="0" err="1"/>
              <a:t>ríprava</a:t>
            </a:r>
            <a:r>
              <a:rPr lang="sk-SK" dirty="0"/>
              <a:t> na experimentovanie:</a:t>
            </a:r>
          </a:p>
          <a:p>
            <a:pPr lvl="1"/>
            <a:r>
              <a:rPr lang="sk-SK" dirty="0"/>
              <a:t>Vytvorenie virtuálneho stroja s </a:t>
            </a:r>
            <a:r>
              <a:rPr lang="sk-SK" dirty="0" err="1"/>
              <a:t>Arch</a:t>
            </a:r>
            <a:r>
              <a:rPr lang="sk-SK" dirty="0"/>
              <a:t> Linux</a:t>
            </a:r>
          </a:p>
          <a:p>
            <a:pPr lvl="1"/>
            <a:r>
              <a:rPr lang="sk-SK" dirty="0"/>
              <a:t>Nastavenie prostredia</a:t>
            </a:r>
          </a:p>
          <a:p>
            <a:pPr lvl="1"/>
            <a:r>
              <a:rPr lang="sk-SK" dirty="0"/>
              <a:t>Stiahnutie </a:t>
            </a:r>
            <a:r>
              <a:rPr lang="sk-SK" dirty="0" err="1"/>
              <a:t>nást</a:t>
            </a:r>
            <a:r>
              <a:rPr lang="en-US" dirty="0"/>
              <a:t>r</a:t>
            </a:r>
            <a:r>
              <a:rPr lang="sk-SK" dirty="0" err="1"/>
              <a:t>ojov</a:t>
            </a:r>
            <a:r>
              <a:rPr lang="sk-SK" dirty="0"/>
              <a:t> a </a:t>
            </a:r>
            <a:r>
              <a:rPr lang="sk-SK" dirty="0" err="1"/>
              <a:t>dependencies</a:t>
            </a:r>
            <a:endParaRPr lang="sk-SK" dirty="0"/>
          </a:p>
          <a:p>
            <a:pPr lvl="1"/>
            <a:r>
              <a:rPr lang="sk-SK" dirty="0"/>
              <a:t>Vytvorenie virtuálnych diskov</a:t>
            </a:r>
          </a:p>
          <a:p>
            <a:pPr lvl="1"/>
            <a:r>
              <a:rPr lang="sk-SK" dirty="0"/>
              <a:t> Naformátovanie diskov</a:t>
            </a:r>
          </a:p>
          <a:p>
            <a:pPr lvl="1"/>
            <a:r>
              <a:rPr lang="sk-SK" dirty="0" err="1"/>
              <a:t>Mountnutie</a:t>
            </a:r>
            <a:r>
              <a:rPr lang="sk-SK" dirty="0"/>
              <a:t> diskov do systému</a:t>
            </a:r>
            <a:endParaRPr lang="en-US" dirty="0"/>
          </a:p>
          <a:p>
            <a:r>
              <a:rPr lang="sk-SK" dirty="0"/>
              <a:t>Začiatok experimentovania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676562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>
            <a:extLst>
              <a:ext uri="{FF2B5EF4-FFF2-40B4-BE49-F238E27FC236}">
                <a16:creationId xmlns:a16="http://schemas.microsoft.com/office/drawing/2014/main" id="{12A2B265-8E0A-08E9-3D7F-62BA5ADF6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65" y="1861646"/>
            <a:ext cx="4226295" cy="2523615"/>
          </a:xfrm>
          <a:prstGeom prst="rect">
            <a:avLst/>
          </a:prstGeom>
        </p:spPr>
      </p:pic>
      <p:sp>
        <p:nvSpPr>
          <p:cNvPr id="6" name="Zástupný objekt pre obsah 2">
            <a:extLst>
              <a:ext uri="{FF2B5EF4-FFF2-40B4-BE49-F238E27FC236}">
                <a16:creationId xmlns:a16="http://schemas.microsoft.com/office/drawing/2014/main" id="{D071D575-D605-12B3-5335-459CFA0F3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53" y="917713"/>
            <a:ext cx="5732721" cy="811249"/>
          </a:xfrm>
        </p:spPr>
        <p:txBody>
          <a:bodyPr>
            <a:normAutofit fontScale="92500"/>
          </a:bodyPr>
          <a:lstStyle/>
          <a:p>
            <a:r>
              <a:rPr lang="sk-SK" sz="1800" dirty="0"/>
              <a:t>Testovací obrázok – veľkosť: 130MB (Zdroj: NASA JWST)</a:t>
            </a:r>
          </a:p>
          <a:p>
            <a:r>
              <a:rPr lang="sk-SK" sz="1800" dirty="0"/>
              <a:t>Veľkosť partícií: 200MB</a:t>
            </a:r>
          </a:p>
        </p:txBody>
      </p:sp>
      <p:pic>
        <p:nvPicPr>
          <p:cNvPr id="8" name="Obrázok 7">
            <a:extLst>
              <a:ext uri="{FF2B5EF4-FFF2-40B4-BE49-F238E27FC236}">
                <a16:creationId xmlns:a16="http://schemas.microsoft.com/office/drawing/2014/main" id="{E6453379-9CA3-91C7-286C-1892F4CF0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815" y="1374844"/>
            <a:ext cx="6783920" cy="41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4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>
            <a:extLst>
              <a:ext uri="{FF2B5EF4-FFF2-40B4-BE49-F238E27FC236}">
                <a16:creationId xmlns:a16="http://schemas.microsoft.com/office/drawing/2014/main" id="{BB297650-2985-C360-B748-AAB7420A2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707" y="1052694"/>
            <a:ext cx="7216586" cy="475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67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ok 7">
            <a:extLst>
              <a:ext uri="{FF2B5EF4-FFF2-40B4-BE49-F238E27FC236}">
                <a16:creationId xmlns:a16="http://schemas.microsoft.com/office/drawing/2014/main" id="{6A304B6B-9B79-F2CD-CEDF-1811477FA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49" y="2231506"/>
            <a:ext cx="6937634" cy="2157802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28CE2463-E3C4-2266-17B4-9EAF4C257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428" y="1657044"/>
            <a:ext cx="3229463" cy="354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191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ok 6">
            <a:extLst>
              <a:ext uri="{FF2B5EF4-FFF2-40B4-BE49-F238E27FC236}">
                <a16:creationId xmlns:a16="http://schemas.microsoft.com/office/drawing/2014/main" id="{DA1778BA-3D06-1A11-0117-2C44EB3A9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651" y="1662908"/>
            <a:ext cx="6254697" cy="353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77495"/>
      </p:ext>
    </p:extLst>
  </p:cSld>
  <p:clrMapOvr>
    <a:masterClrMapping/>
  </p:clrMapOvr>
</p:sld>
</file>

<file path=ppt/theme/theme1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5415</TotalTime>
  <Words>823</Words>
  <Application>Microsoft Office PowerPoint</Application>
  <PresentationFormat>Širokouhlá</PresentationFormat>
  <Paragraphs>103</Paragraphs>
  <Slides>23</Slides>
  <Notes>18</Notes>
  <HiddenSlides>0</HiddenSlides>
  <MMClips>0</MMClips>
  <ScaleCrop>false</ScaleCrop>
  <HeadingPairs>
    <vt:vector size="6" baseType="variant">
      <vt:variant>
        <vt:lpstr>Použité písma</vt:lpstr>
      </vt:variant>
      <vt:variant>
        <vt:i4>4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23</vt:i4>
      </vt:variant>
    </vt:vector>
  </HeadingPairs>
  <TitlesOfParts>
    <vt:vector size="28" baseType="lpstr">
      <vt:lpstr>Aptos</vt:lpstr>
      <vt:lpstr>Aptos Display</vt:lpstr>
      <vt:lpstr>Arial</vt:lpstr>
      <vt:lpstr>Söhne</vt:lpstr>
      <vt:lpstr>Motív Office</vt:lpstr>
      <vt:lpstr>Voľne šíriteľné nástroje na obnovu zmazaných súborov</vt:lpstr>
      <vt:lpstr>Obsah</vt:lpstr>
      <vt:lpstr>Nástroje na obnovu súborov</vt:lpstr>
      <vt:lpstr>Nástroj testdisk</vt:lpstr>
      <vt:lpstr>Experimentovanie s nástrojom testdisk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Záver</vt:lpstr>
      <vt:lpstr>Ďakujem za pozornosť</vt:lpstr>
      <vt:lpstr>Zdroje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Prezentácia programu PowerPoint</dc:title>
  <dc:creator>Marek Čederle</dc:creator>
  <cp:lastModifiedBy>Marek Čederle</cp:lastModifiedBy>
  <cp:revision>72</cp:revision>
  <cp:lastPrinted>2024-04-18T08:18:07Z</cp:lastPrinted>
  <dcterms:created xsi:type="dcterms:W3CDTF">2024-03-13T18:15:39Z</dcterms:created>
  <dcterms:modified xsi:type="dcterms:W3CDTF">2024-04-30T11:11:25Z</dcterms:modified>
</cp:coreProperties>
</file>